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01" r:id="rId2"/>
    <p:sldId id="596" r:id="rId3"/>
    <p:sldId id="597" r:id="rId4"/>
    <p:sldId id="598" r:id="rId5"/>
    <p:sldId id="599" r:id="rId6"/>
    <p:sldId id="610" r:id="rId7"/>
    <p:sldId id="602" r:id="rId8"/>
    <p:sldId id="604" r:id="rId9"/>
    <p:sldId id="611" r:id="rId10"/>
    <p:sldId id="605" r:id="rId11"/>
    <p:sldId id="601" r:id="rId12"/>
    <p:sldId id="608" r:id="rId13"/>
    <p:sldId id="609"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FF00"/>
    <a:srgbClr val="000066"/>
    <a:srgbClr val="000099"/>
    <a:srgbClr val="0066CC"/>
    <a:srgbClr val="00CC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3" autoAdjust="0"/>
    <p:restoredTop sz="94541" autoAdjust="0"/>
  </p:normalViewPr>
  <p:slideViewPr>
    <p:cSldViewPr snapToGrid="0">
      <p:cViewPr varScale="1">
        <p:scale>
          <a:sx n="103" d="100"/>
          <a:sy n="103" d="100"/>
        </p:scale>
        <p:origin x="21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1DF902-9CB8-4188-8BE2-2DB4A213AA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7678A59-7DA8-4F50-8A91-38C51D3CC6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0191176-285B-442A-BA16-A61CA6B83A64}" type="datetimeFigureOut">
              <a:rPr lang="en-GB"/>
              <a:pPr>
                <a:defRPr/>
              </a:pPr>
              <a:t>13/03/2025</a:t>
            </a:fld>
            <a:endParaRPr lang="en-GB"/>
          </a:p>
        </p:txBody>
      </p:sp>
      <p:sp>
        <p:nvSpPr>
          <p:cNvPr id="4" name="Slide Image Placeholder 3">
            <a:extLst>
              <a:ext uri="{FF2B5EF4-FFF2-40B4-BE49-F238E27FC236}">
                <a16:creationId xmlns:a16="http://schemas.microsoft.com/office/drawing/2014/main" id="{DA3A41EA-7097-47F7-8376-2A5B693AE8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41D08D3-CA63-4CEE-A52B-7672E756755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1C94DE2-AAC6-43DE-BD3C-6C71A3AA6D6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9AB56365-8CAE-49A0-9F88-16C7CBFA05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DFC8A16-5184-4863-8B1E-A00ED9B0325B}" type="slidenum">
              <a:rPr lang="en-GB" altLang="en-US"/>
              <a:pPr>
                <a:defRPr/>
              </a:pPr>
              <a:t>‹#›</a:t>
            </a:fld>
            <a:endParaRPr lang="en-GB" altLang="en-US"/>
          </a:p>
        </p:txBody>
      </p:sp>
    </p:spTree>
    <p:extLst>
      <p:ext uri="{BB962C8B-B14F-4D97-AF65-F5344CB8AC3E}">
        <p14:creationId xmlns:p14="http://schemas.microsoft.com/office/powerpoint/2010/main" val="286568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0B468A1-AEF4-44FA-AD13-60C1B4689237}"/>
              </a:ext>
            </a:extLst>
          </p:cNvPr>
          <p:cNvSpPr>
            <a:spLocks noGrp="1" noRot="1" noChangeAspect="1" noTextEdit="1"/>
          </p:cNvSpPr>
          <p:nvPr>
            <p:ph type="sldImg"/>
          </p:nvPr>
        </p:nvSpPr>
        <p:spPr bwMode="auto">
          <a:solidFill>
            <a:srgbClr val="FFFFFF"/>
          </a:solidFill>
          <a:ln>
            <a:solidFill>
              <a:srgbClr val="000000"/>
            </a:solidFill>
            <a:miter lim="800000"/>
            <a:headEnd/>
            <a:tailEnd/>
          </a:ln>
        </p:spPr>
      </p:sp>
      <p:sp>
        <p:nvSpPr>
          <p:cNvPr id="4099" name="Notes Placeholder 2">
            <a:extLst>
              <a:ext uri="{FF2B5EF4-FFF2-40B4-BE49-F238E27FC236}">
                <a16:creationId xmlns:a16="http://schemas.microsoft.com/office/drawing/2014/main" id="{CED724A4-E7E5-40CF-AADC-F1E88CA63C16}"/>
              </a:ext>
            </a:extLst>
          </p:cNvPr>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00" name="Slide Number Placeholder 3">
            <a:extLst>
              <a:ext uri="{FF2B5EF4-FFF2-40B4-BE49-F238E27FC236}">
                <a16:creationId xmlns:a16="http://schemas.microsoft.com/office/drawing/2014/main" id="{66D1C6C7-824F-4B90-89C5-D35CD7F6BEE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C5A6B4DC-04F5-48EE-8F01-9C242189F86D}" type="slidenum">
              <a:rPr lang="en-GB" altLang="en-US" sz="1200">
                <a:latin typeface="Calibri" panose="020F0502020204030204" pitchFamily="34" charset="0"/>
              </a:rPr>
              <a:pPr algn="r" eaLnBrk="1" hangingPunct="1"/>
              <a:t>1</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DFC8A16-5184-4863-8B1E-A00ED9B0325B}" type="slidenum">
              <a:rPr lang="en-GB" altLang="en-US" smtClean="0"/>
              <a:pPr>
                <a:defRPr/>
              </a:pPr>
              <a:t>4</a:t>
            </a:fld>
            <a:endParaRPr lang="en-GB" altLang="en-US"/>
          </a:p>
        </p:txBody>
      </p:sp>
    </p:spTree>
    <p:extLst>
      <p:ext uri="{BB962C8B-B14F-4D97-AF65-F5344CB8AC3E}">
        <p14:creationId xmlns:p14="http://schemas.microsoft.com/office/powerpoint/2010/main" val="54110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55887-C1AB-4EC1-BA46-704DFD696C2B}"/>
              </a:ext>
            </a:extLst>
          </p:cNvPr>
          <p:cNvSpPr>
            <a:spLocks noGrp="1"/>
          </p:cNvSpPr>
          <p:nvPr>
            <p:ph type="dt" sz="half" idx="10"/>
          </p:nvPr>
        </p:nvSpPr>
        <p:spPr/>
        <p:txBody>
          <a:bodyPr/>
          <a:lstStyle>
            <a:lvl1pPr>
              <a:defRPr/>
            </a:lvl1pPr>
          </a:lstStyle>
          <a:p>
            <a:pPr>
              <a:defRPr/>
            </a:pPr>
            <a:fld id="{429EA124-BE0F-4952-9620-1B58C609B4EE}" type="datetimeFigureOut">
              <a:rPr lang="en-US"/>
              <a:pPr>
                <a:defRPr/>
              </a:pPr>
              <a:t>3/13/25</a:t>
            </a:fld>
            <a:endParaRPr lang="en-GB"/>
          </a:p>
        </p:txBody>
      </p:sp>
      <p:sp>
        <p:nvSpPr>
          <p:cNvPr id="5" name="Footer Placeholder 4">
            <a:extLst>
              <a:ext uri="{FF2B5EF4-FFF2-40B4-BE49-F238E27FC236}">
                <a16:creationId xmlns:a16="http://schemas.microsoft.com/office/drawing/2014/main" id="{181CD2F1-878D-49BC-9A97-152CAA26D4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A78F72A-3353-41DE-9C40-A14A220F6FA0}"/>
              </a:ext>
            </a:extLst>
          </p:cNvPr>
          <p:cNvSpPr>
            <a:spLocks noGrp="1"/>
          </p:cNvSpPr>
          <p:nvPr>
            <p:ph type="sldNum" sz="quarter" idx="12"/>
          </p:nvPr>
        </p:nvSpPr>
        <p:spPr/>
        <p:txBody>
          <a:bodyPr/>
          <a:lstStyle>
            <a:lvl1pPr>
              <a:defRPr/>
            </a:lvl1pPr>
          </a:lstStyle>
          <a:p>
            <a:pPr>
              <a:defRPr/>
            </a:pPr>
            <a:fld id="{4D76DBBA-6F19-45D3-8ECE-52E141FE599C}" type="slidenum">
              <a:rPr lang="en-GB" altLang="en-US"/>
              <a:pPr>
                <a:defRPr/>
              </a:pPr>
              <a:t>‹#›</a:t>
            </a:fld>
            <a:endParaRPr lang="en-GB" altLang="en-US"/>
          </a:p>
        </p:txBody>
      </p:sp>
    </p:spTree>
    <p:extLst>
      <p:ext uri="{BB962C8B-B14F-4D97-AF65-F5344CB8AC3E}">
        <p14:creationId xmlns:p14="http://schemas.microsoft.com/office/powerpoint/2010/main" val="39409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A4C1AB-ECA1-4086-A9A2-5D1CE1C81CBA}"/>
              </a:ext>
            </a:extLst>
          </p:cNvPr>
          <p:cNvSpPr>
            <a:spLocks noGrp="1"/>
          </p:cNvSpPr>
          <p:nvPr>
            <p:ph type="dt" sz="half" idx="10"/>
          </p:nvPr>
        </p:nvSpPr>
        <p:spPr/>
        <p:txBody>
          <a:bodyPr/>
          <a:lstStyle>
            <a:lvl1pPr>
              <a:defRPr/>
            </a:lvl1pPr>
          </a:lstStyle>
          <a:p>
            <a:pPr>
              <a:defRPr/>
            </a:pPr>
            <a:fld id="{C82D89E1-3BCD-4F6B-925F-01308A1679AB}" type="datetimeFigureOut">
              <a:rPr lang="en-US"/>
              <a:pPr>
                <a:defRPr/>
              </a:pPr>
              <a:t>3/13/25</a:t>
            </a:fld>
            <a:endParaRPr lang="en-GB"/>
          </a:p>
        </p:txBody>
      </p:sp>
      <p:sp>
        <p:nvSpPr>
          <p:cNvPr id="5" name="Footer Placeholder 4">
            <a:extLst>
              <a:ext uri="{FF2B5EF4-FFF2-40B4-BE49-F238E27FC236}">
                <a16:creationId xmlns:a16="http://schemas.microsoft.com/office/drawing/2014/main" id="{F787026B-1B3D-41F0-9378-C778002BED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0D79DE-9A47-4739-82E8-8CB112614625}"/>
              </a:ext>
            </a:extLst>
          </p:cNvPr>
          <p:cNvSpPr>
            <a:spLocks noGrp="1"/>
          </p:cNvSpPr>
          <p:nvPr>
            <p:ph type="sldNum" sz="quarter" idx="12"/>
          </p:nvPr>
        </p:nvSpPr>
        <p:spPr/>
        <p:txBody>
          <a:bodyPr/>
          <a:lstStyle>
            <a:lvl1pPr>
              <a:defRPr/>
            </a:lvl1pPr>
          </a:lstStyle>
          <a:p>
            <a:pPr>
              <a:defRPr/>
            </a:pPr>
            <a:fld id="{C9110D78-9EBF-41DE-8D0D-36E510562A57}" type="slidenum">
              <a:rPr lang="en-GB" altLang="en-US"/>
              <a:pPr>
                <a:defRPr/>
              </a:pPr>
              <a:t>‹#›</a:t>
            </a:fld>
            <a:endParaRPr lang="en-GB" altLang="en-US"/>
          </a:p>
        </p:txBody>
      </p:sp>
    </p:spTree>
    <p:extLst>
      <p:ext uri="{BB962C8B-B14F-4D97-AF65-F5344CB8AC3E}">
        <p14:creationId xmlns:p14="http://schemas.microsoft.com/office/powerpoint/2010/main" val="21963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855E0-23EC-4BCC-9381-C084DE655C82}"/>
              </a:ext>
            </a:extLst>
          </p:cNvPr>
          <p:cNvSpPr>
            <a:spLocks noGrp="1"/>
          </p:cNvSpPr>
          <p:nvPr>
            <p:ph type="dt" sz="half" idx="10"/>
          </p:nvPr>
        </p:nvSpPr>
        <p:spPr/>
        <p:txBody>
          <a:bodyPr/>
          <a:lstStyle>
            <a:lvl1pPr>
              <a:defRPr/>
            </a:lvl1pPr>
          </a:lstStyle>
          <a:p>
            <a:pPr>
              <a:defRPr/>
            </a:pPr>
            <a:fld id="{2432B437-BE5B-4661-B42B-A58FA0451BCF}" type="datetimeFigureOut">
              <a:rPr lang="en-US"/>
              <a:pPr>
                <a:defRPr/>
              </a:pPr>
              <a:t>3/13/25</a:t>
            </a:fld>
            <a:endParaRPr lang="en-GB"/>
          </a:p>
        </p:txBody>
      </p:sp>
      <p:sp>
        <p:nvSpPr>
          <p:cNvPr id="5" name="Footer Placeholder 4">
            <a:extLst>
              <a:ext uri="{FF2B5EF4-FFF2-40B4-BE49-F238E27FC236}">
                <a16:creationId xmlns:a16="http://schemas.microsoft.com/office/drawing/2014/main" id="{94F9025B-2DE8-40DB-AA44-20B9404272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ADC5CB-35EA-494A-BE8F-9A3C33734D33}"/>
              </a:ext>
            </a:extLst>
          </p:cNvPr>
          <p:cNvSpPr>
            <a:spLocks noGrp="1"/>
          </p:cNvSpPr>
          <p:nvPr>
            <p:ph type="sldNum" sz="quarter" idx="12"/>
          </p:nvPr>
        </p:nvSpPr>
        <p:spPr/>
        <p:txBody>
          <a:bodyPr/>
          <a:lstStyle>
            <a:lvl1pPr>
              <a:defRPr/>
            </a:lvl1pPr>
          </a:lstStyle>
          <a:p>
            <a:pPr>
              <a:defRPr/>
            </a:pPr>
            <a:fld id="{A7E22069-700A-44B4-B262-0C5C4353FAC0}" type="slidenum">
              <a:rPr lang="en-GB" altLang="en-US"/>
              <a:pPr>
                <a:defRPr/>
              </a:pPr>
              <a:t>‹#›</a:t>
            </a:fld>
            <a:endParaRPr lang="en-GB" altLang="en-US"/>
          </a:p>
        </p:txBody>
      </p:sp>
    </p:spTree>
    <p:extLst>
      <p:ext uri="{BB962C8B-B14F-4D97-AF65-F5344CB8AC3E}">
        <p14:creationId xmlns:p14="http://schemas.microsoft.com/office/powerpoint/2010/main" val="275579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77CF9-4A2A-4EDC-9336-889139A3F294}"/>
              </a:ext>
            </a:extLst>
          </p:cNvPr>
          <p:cNvSpPr>
            <a:spLocks noGrp="1"/>
          </p:cNvSpPr>
          <p:nvPr>
            <p:ph type="dt" sz="half" idx="10"/>
          </p:nvPr>
        </p:nvSpPr>
        <p:spPr/>
        <p:txBody>
          <a:bodyPr/>
          <a:lstStyle>
            <a:lvl1pPr>
              <a:defRPr/>
            </a:lvl1pPr>
          </a:lstStyle>
          <a:p>
            <a:pPr>
              <a:defRPr/>
            </a:pPr>
            <a:fld id="{C27BD544-8760-4C01-B52D-E39DC9FB01EE}" type="datetimeFigureOut">
              <a:rPr lang="en-US"/>
              <a:pPr>
                <a:defRPr/>
              </a:pPr>
              <a:t>3/13/25</a:t>
            </a:fld>
            <a:endParaRPr lang="en-GB"/>
          </a:p>
        </p:txBody>
      </p:sp>
      <p:sp>
        <p:nvSpPr>
          <p:cNvPr id="5" name="Footer Placeholder 4">
            <a:extLst>
              <a:ext uri="{FF2B5EF4-FFF2-40B4-BE49-F238E27FC236}">
                <a16:creationId xmlns:a16="http://schemas.microsoft.com/office/drawing/2014/main" id="{ECC7E0C6-C9D2-47F2-83CC-93E51B76B2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8A3C9B-5B6E-4A1A-A47E-DA67A644D390}"/>
              </a:ext>
            </a:extLst>
          </p:cNvPr>
          <p:cNvSpPr>
            <a:spLocks noGrp="1"/>
          </p:cNvSpPr>
          <p:nvPr>
            <p:ph type="sldNum" sz="quarter" idx="12"/>
          </p:nvPr>
        </p:nvSpPr>
        <p:spPr/>
        <p:txBody>
          <a:bodyPr/>
          <a:lstStyle>
            <a:lvl1pPr>
              <a:defRPr/>
            </a:lvl1pPr>
          </a:lstStyle>
          <a:p>
            <a:pPr>
              <a:defRPr/>
            </a:pPr>
            <a:fld id="{D75F0A08-935B-457F-BD21-80757F086282}" type="slidenum">
              <a:rPr lang="en-GB" altLang="en-US"/>
              <a:pPr>
                <a:defRPr/>
              </a:pPr>
              <a:t>‹#›</a:t>
            </a:fld>
            <a:endParaRPr lang="en-GB" altLang="en-US"/>
          </a:p>
        </p:txBody>
      </p:sp>
    </p:spTree>
    <p:extLst>
      <p:ext uri="{BB962C8B-B14F-4D97-AF65-F5344CB8AC3E}">
        <p14:creationId xmlns:p14="http://schemas.microsoft.com/office/powerpoint/2010/main" val="169625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90E17E-BC14-4B9D-8B1D-6C2E409BC0E1}"/>
              </a:ext>
            </a:extLst>
          </p:cNvPr>
          <p:cNvSpPr>
            <a:spLocks noGrp="1"/>
          </p:cNvSpPr>
          <p:nvPr>
            <p:ph type="dt" sz="half" idx="10"/>
          </p:nvPr>
        </p:nvSpPr>
        <p:spPr/>
        <p:txBody>
          <a:bodyPr/>
          <a:lstStyle>
            <a:lvl1pPr>
              <a:defRPr/>
            </a:lvl1pPr>
          </a:lstStyle>
          <a:p>
            <a:pPr>
              <a:defRPr/>
            </a:pPr>
            <a:fld id="{8BAB9FF3-DAA5-47F9-BF54-8F3BE62C70D1}" type="datetimeFigureOut">
              <a:rPr lang="en-US"/>
              <a:pPr>
                <a:defRPr/>
              </a:pPr>
              <a:t>3/13/25</a:t>
            </a:fld>
            <a:endParaRPr lang="en-GB"/>
          </a:p>
        </p:txBody>
      </p:sp>
      <p:sp>
        <p:nvSpPr>
          <p:cNvPr id="5" name="Footer Placeholder 4">
            <a:extLst>
              <a:ext uri="{FF2B5EF4-FFF2-40B4-BE49-F238E27FC236}">
                <a16:creationId xmlns:a16="http://schemas.microsoft.com/office/drawing/2014/main" id="{17BB0FAE-FFA6-4A99-A9CF-330A3775251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4A7C76-443D-4C66-9264-2D9EF086A182}"/>
              </a:ext>
            </a:extLst>
          </p:cNvPr>
          <p:cNvSpPr>
            <a:spLocks noGrp="1"/>
          </p:cNvSpPr>
          <p:nvPr>
            <p:ph type="sldNum" sz="quarter" idx="12"/>
          </p:nvPr>
        </p:nvSpPr>
        <p:spPr/>
        <p:txBody>
          <a:bodyPr/>
          <a:lstStyle>
            <a:lvl1pPr>
              <a:defRPr/>
            </a:lvl1pPr>
          </a:lstStyle>
          <a:p>
            <a:pPr>
              <a:defRPr/>
            </a:pPr>
            <a:fld id="{EA0763A2-A36A-4781-BE21-6B8E9D559E77}" type="slidenum">
              <a:rPr lang="en-GB" altLang="en-US"/>
              <a:pPr>
                <a:defRPr/>
              </a:pPr>
              <a:t>‹#›</a:t>
            </a:fld>
            <a:endParaRPr lang="en-GB" altLang="en-US"/>
          </a:p>
        </p:txBody>
      </p:sp>
    </p:spTree>
    <p:extLst>
      <p:ext uri="{BB962C8B-B14F-4D97-AF65-F5344CB8AC3E}">
        <p14:creationId xmlns:p14="http://schemas.microsoft.com/office/powerpoint/2010/main" val="333768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039AA1F-15BD-4726-9BD4-FCA972F3ADEC}"/>
              </a:ext>
            </a:extLst>
          </p:cNvPr>
          <p:cNvSpPr>
            <a:spLocks noGrp="1"/>
          </p:cNvSpPr>
          <p:nvPr>
            <p:ph type="dt" sz="half" idx="10"/>
          </p:nvPr>
        </p:nvSpPr>
        <p:spPr/>
        <p:txBody>
          <a:bodyPr/>
          <a:lstStyle>
            <a:lvl1pPr>
              <a:defRPr/>
            </a:lvl1pPr>
          </a:lstStyle>
          <a:p>
            <a:pPr>
              <a:defRPr/>
            </a:pPr>
            <a:fld id="{DD411A26-9ECB-4892-A2A3-0BF327E6F05B}" type="datetimeFigureOut">
              <a:rPr lang="en-US"/>
              <a:pPr>
                <a:defRPr/>
              </a:pPr>
              <a:t>3/13/25</a:t>
            </a:fld>
            <a:endParaRPr lang="en-GB"/>
          </a:p>
        </p:txBody>
      </p:sp>
      <p:sp>
        <p:nvSpPr>
          <p:cNvPr id="6" name="Footer Placeholder 4">
            <a:extLst>
              <a:ext uri="{FF2B5EF4-FFF2-40B4-BE49-F238E27FC236}">
                <a16:creationId xmlns:a16="http://schemas.microsoft.com/office/drawing/2014/main" id="{D0C537B3-252A-4B75-8C50-35DBB1508B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D38C49E-242B-4B48-B358-243493B1263A}"/>
              </a:ext>
            </a:extLst>
          </p:cNvPr>
          <p:cNvSpPr>
            <a:spLocks noGrp="1"/>
          </p:cNvSpPr>
          <p:nvPr>
            <p:ph type="sldNum" sz="quarter" idx="12"/>
          </p:nvPr>
        </p:nvSpPr>
        <p:spPr/>
        <p:txBody>
          <a:bodyPr/>
          <a:lstStyle>
            <a:lvl1pPr>
              <a:defRPr/>
            </a:lvl1pPr>
          </a:lstStyle>
          <a:p>
            <a:pPr>
              <a:defRPr/>
            </a:pPr>
            <a:fld id="{B8837B61-D386-4CD7-844B-E6DF4D54B73F}" type="slidenum">
              <a:rPr lang="en-GB" altLang="en-US"/>
              <a:pPr>
                <a:defRPr/>
              </a:pPr>
              <a:t>‹#›</a:t>
            </a:fld>
            <a:endParaRPr lang="en-GB" altLang="en-US"/>
          </a:p>
        </p:txBody>
      </p:sp>
    </p:spTree>
    <p:extLst>
      <p:ext uri="{BB962C8B-B14F-4D97-AF65-F5344CB8AC3E}">
        <p14:creationId xmlns:p14="http://schemas.microsoft.com/office/powerpoint/2010/main" val="281595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CC85B95-747D-4C34-91DD-1AD6F380C861}"/>
              </a:ext>
            </a:extLst>
          </p:cNvPr>
          <p:cNvSpPr>
            <a:spLocks noGrp="1"/>
          </p:cNvSpPr>
          <p:nvPr>
            <p:ph type="dt" sz="half" idx="10"/>
          </p:nvPr>
        </p:nvSpPr>
        <p:spPr/>
        <p:txBody>
          <a:bodyPr/>
          <a:lstStyle>
            <a:lvl1pPr>
              <a:defRPr/>
            </a:lvl1pPr>
          </a:lstStyle>
          <a:p>
            <a:pPr>
              <a:defRPr/>
            </a:pPr>
            <a:fld id="{42108ECF-5832-4946-9862-3F7842A9AAEC}" type="datetimeFigureOut">
              <a:rPr lang="en-US"/>
              <a:pPr>
                <a:defRPr/>
              </a:pPr>
              <a:t>3/13/25</a:t>
            </a:fld>
            <a:endParaRPr lang="en-GB"/>
          </a:p>
        </p:txBody>
      </p:sp>
      <p:sp>
        <p:nvSpPr>
          <p:cNvPr id="8" name="Footer Placeholder 4">
            <a:extLst>
              <a:ext uri="{FF2B5EF4-FFF2-40B4-BE49-F238E27FC236}">
                <a16:creationId xmlns:a16="http://schemas.microsoft.com/office/drawing/2014/main" id="{407539DA-4674-409E-B829-C92D3BDEB14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9343031-0E9A-4137-B465-480150C59E3D}"/>
              </a:ext>
            </a:extLst>
          </p:cNvPr>
          <p:cNvSpPr>
            <a:spLocks noGrp="1"/>
          </p:cNvSpPr>
          <p:nvPr>
            <p:ph type="sldNum" sz="quarter" idx="12"/>
          </p:nvPr>
        </p:nvSpPr>
        <p:spPr/>
        <p:txBody>
          <a:bodyPr/>
          <a:lstStyle>
            <a:lvl1pPr>
              <a:defRPr/>
            </a:lvl1pPr>
          </a:lstStyle>
          <a:p>
            <a:pPr>
              <a:defRPr/>
            </a:pPr>
            <a:fld id="{5A1D764B-A754-492A-9A90-01B6EC454EC5}" type="slidenum">
              <a:rPr lang="en-GB" altLang="en-US"/>
              <a:pPr>
                <a:defRPr/>
              </a:pPr>
              <a:t>‹#›</a:t>
            </a:fld>
            <a:endParaRPr lang="en-GB" altLang="en-US"/>
          </a:p>
        </p:txBody>
      </p:sp>
    </p:spTree>
    <p:extLst>
      <p:ext uri="{BB962C8B-B14F-4D97-AF65-F5344CB8AC3E}">
        <p14:creationId xmlns:p14="http://schemas.microsoft.com/office/powerpoint/2010/main" val="136258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24D3B70-416A-4AB1-B82E-6126A2B71AFE}"/>
              </a:ext>
            </a:extLst>
          </p:cNvPr>
          <p:cNvSpPr>
            <a:spLocks noGrp="1"/>
          </p:cNvSpPr>
          <p:nvPr>
            <p:ph type="dt" sz="half" idx="10"/>
          </p:nvPr>
        </p:nvSpPr>
        <p:spPr/>
        <p:txBody>
          <a:bodyPr/>
          <a:lstStyle>
            <a:lvl1pPr>
              <a:defRPr/>
            </a:lvl1pPr>
          </a:lstStyle>
          <a:p>
            <a:pPr>
              <a:defRPr/>
            </a:pPr>
            <a:fld id="{ECE0DC45-1323-4F63-8D59-533C033E0F41}" type="datetimeFigureOut">
              <a:rPr lang="en-US"/>
              <a:pPr>
                <a:defRPr/>
              </a:pPr>
              <a:t>3/13/25</a:t>
            </a:fld>
            <a:endParaRPr lang="en-GB"/>
          </a:p>
        </p:txBody>
      </p:sp>
      <p:sp>
        <p:nvSpPr>
          <p:cNvPr id="4" name="Footer Placeholder 4">
            <a:extLst>
              <a:ext uri="{FF2B5EF4-FFF2-40B4-BE49-F238E27FC236}">
                <a16:creationId xmlns:a16="http://schemas.microsoft.com/office/drawing/2014/main" id="{84BA4B79-0439-47DC-9E53-3C527BD0994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610330-1DF8-451D-B958-3C5882174607}"/>
              </a:ext>
            </a:extLst>
          </p:cNvPr>
          <p:cNvSpPr>
            <a:spLocks noGrp="1"/>
          </p:cNvSpPr>
          <p:nvPr>
            <p:ph type="sldNum" sz="quarter" idx="12"/>
          </p:nvPr>
        </p:nvSpPr>
        <p:spPr/>
        <p:txBody>
          <a:bodyPr/>
          <a:lstStyle>
            <a:lvl1pPr>
              <a:defRPr/>
            </a:lvl1pPr>
          </a:lstStyle>
          <a:p>
            <a:pPr>
              <a:defRPr/>
            </a:pPr>
            <a:fld id="{6983CCBD-0DE5-4A9A-96A4-867572609A3F}" type="slidenum">
              <a:rPr lang="en-GB" altLang="en-US"/>
              <a:pPr>
                <a:defRPr/>
              </a:pPr>
              <a:t>‹#›</a:t>
            </a:fld>
            <a:endParaRPr lang="en-GB" altLang="en-US"/>
          </a:p>
        </p:txBody>
      </p:sp>
    </p:spTree>
    <p:extLst>
      <p:ext uri="{BB962C8B-B14F-4D97-AF65-F5344CB8AC3E}">
        <p14:creationId xmlns:p14="http://schemas.microsoft.com/office/powerpoint/2010/main" val="217915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8A71DF-E5EC-4BBE-98FF-1C1577B421EF}"/>
              </a:ext>
            </a:extLst>
          </p:cNvPr>
          <p:cNvSpPr>
            <a:spLocks noGrp="1"/>
          </p:cNvSpPr>
          <p:nvPr>
            <p:ph type="dt" sz="half" idx="10"/>
          </p:nvPr>
        </p:nvSpPr>
        <p:spPr/>
        <p:txBody>
          <a:bodyPr/>
          <a:lstStyle>
            <a:lvl1pPr>
              <a:defRPr/>
            </a:lvl1pPr>
          </a:lstStyle>
          <a:p>
            <a:pPr>
              <a:defRPr/>
            </a:pPr>
            <a:fld id="{9AAEA13C-D0D1-4BF9-9590-DC60DC56E137}" type="datetimeFigureOut">
              <a:rPr lang="en-US"/>
              <a:pPr>
                <a:defRPr/>
              </a:pPr>
              <a:t>3/13/25</a:t>
            </a:fld>
            <a:endParaRPr lang="en-GB"/>
          </a:p>
        </p:txBody>
      </p:sp>
      <p:sp>
        <p:nvSpPr>
          <p:cNvPr id="3" name="Footer Placeholder 4">
            <a:extLst>
              <a:ext uri="{FF2B5EF4-FFF2-40B4-BE49-F238E27FC236}">
                <a16:creationId xmlns:a16="http://schemas.microsoft.com/office/drawing/2014/main" id="{35A8562A-D18E-43D7-84FD-5D0FADE554B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BCA5F72-1B82-4373-8303-839F18846E0F}"/>
              </a:ext>
            </a:extLst>
          </p:cNvPr>
          <p:cNvSpPr>
            <a:spLocks noGrp="1"/>
          </p:cNvSpPr>
          <p:nvPr>
            <p:ph type="sldNum" sz="quarter" idx="12"/>
          </p:nvPr>
        </p:nvSpPr>
        <p:spPr/>
        <p:txBody>
          <a:bodyPr/>
          <a:lstStyle>
            <a:lvl1pPr>
              <a:defRPr/>
            </a:lvl1pPr>
          </a:lstStyle>
          <a:p>
            <a:pPr>
              <a:defRPr/>
            </a:pPr>
            <a:fld id="{69F3D48B-0AA9-4615-B5F0-1EF312ED4BD8}" type="slidenum">
              <a:rPr lang="en-GB" altLang="en-US"/>
              <a:pPr>
                <a:defRPr/>
              </a:pPr>
              <a:t>‹#›</a:t>
            </a:fld>
            <a:endParaRPr lang="en-GB" altLang="en-US"/>
          </a:p>
        </p:txBody>
      </p:sp>
    </p:spTree>
    <p:extLst>
      <p:ext uri="{BB962C8B-B14F-4D97-AF65-F5344CB8AC3E}">
        <p14:creationId xmlns:p14="http://schemas.microsoft.com/office/powerpoint/2010/main" val="225968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DD27C93-9F2F-4962-9BEC-2038C5460D05}"/>
              </a:ext>
            </a:extLst>
          </p:cNvPr>
          <p:cNvSpPr>
            <a:spLocks noGrp="1"/>
          </p:cNvSpPr>
          <p:nvPr>
            <p:ph type="dt" sz="half" idx="10"/>
          </p:nvPr>
        </p:nvSpPr>
        <p:spPr/>
        <p:txBody>
          <a:bodyPr/>
          <a:lstStyle>
            <a:lvl1pPr>
              <a:defRPr/>
            </a:lvl1pPr>
          </a:lstStyle>
          <a:p>
            <a:pPr>
              <a:defRPr/>
            </a:pPr>
            <a:fld id="{FEED9264-AE4E-47B9-8302-AA6CDE5A07B8}" type="datetimeFigureOut">
              <a:rPr lang="en-US"/>
              <a:pPr>
                <a:defRPr/>
              </a:pPr>
              <a:t>3/13/25</a:t>
            </a:fld>
            <a:endParaRPr lang="en-GB"/>
          </a:p>
        </p:txBody>
      </p:sp>
      <p:sp>
        <p:nvSpPr>
          <p:cNvPr id="6" name="Footer Placeholder 4">
            <a:extLst>
              <a:ext uri="{FF2B5EF4-FFF2-40B4-BE49-F238E27FC236}">
                <a16:creationId xmlns:a16="http://schemas.microsoft.com/office/drawing/2014/main" id="{9D5BAA8A-550F-49D2-9CD7-06FA12B22BD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FDED2D2-36CD-4B7A-92FD-8DD0C0FDFDA3}"/>
              </a:ext>
            </a:extLst>
          </p:cNvPr>
          <p:cNvSpPr>
            <a:spLocks noGrp="1"/>
          </p:cNvSpPr>
          <p:nvPr>
            <p:ph type="sldNum" sz="quarter" idx="12"/>
          </p:nvPr>
        </p:nvSpPr>
        <p:spPr/>
        <p:txBody>
          <a:bodyPr/>
          <a:lstStyle>
            <a:lvl1pPr>
              <a:defRPr/>
            </a:lvl1pPr>
          </a:lstStyle>
          <a:p>
            <a:pPr>
              <a:defRPr/>
            </a:pPr>
            <a:fld id="{E44EBDBB-C944-45A4-B0F0-BE5EECA09A20}" type="slidenum">
              <a:rPr lang="en-GB" altLang="en-US"/>
              <a:pPr>
                <a:defRPr/>
              </a:pPr>
              <a:t>‹#›</a:t>
            </a:fld>
            <a:endParaRPr lang="en-GB" altLang="en-US"/>
          </a:p>
        </p:txBody>
      </p:sp>
    </p:spTree>
    <p:extLst>
      <p:ext uri="{BB962C8B-B14F-4D97-AF65-F5344CB8AC3E}">
        <p14:creationId xmlns:p14="http://schemas.microsoft.com/office/powerpoint/2010/main" val="185422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E79AFC-2646-4B66-A484-494492F6E20D}"/>
              </a:ext>
            </a:extLst>
          </p:cNvPr>
          <p:cNvSpPr>
            <a:spLocks noGrp="1"/>
          </p:cNvSpPr>
          <p:nvPr>
            <p:ph type="dt" sz="half" idx="10"/>
          </p:nvPr>
        </p:nvSpPr>
        <p:spPr/>
        <p:txBody>
          <a:bodyPr/>
          <a:lstStyle>
            <a:lvl1pPr>
              <a:defRPr/>
            </a:lvl1pPr>
          </a:lstStyle>
          <a:p>
            <a:pPr>
              <a:defRPr/>
            </a:pPr>
            <a:fld id="{2B8D85E0-54EC-4649-B0E9-77D5719874DE}" type="datetimeFigureOut">
              <a:rPr lang="en-US"/>
              <a:pPr>
                <a:defRPr/>
              </a:pPr>
              <a:t>3/13/25</a:t>
            </a:fld>
            <a:endParaRPr lang="en-GB"/>
          </a:p>
        </p:txBody>
      </p:sp>
      <p:sp>
        <p:nvSpPr>
          <p:cNvPr id="6" name="Footer Placeholder 4">
            <a:extLst>
              <a:ext uri="{FF2B5EF4-FFF2-40B4-BE49-F238E27FC236}">
                <a16:creationId xmlns:a16="http://schemas.microsoft.com/office/drawing/2014/main" id="{78F4DE73-5B16-4261-837A-EF7580D4049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25801F5-AB7A-4CCC-A8B4-D56CD562CCAB}"/>
              </a:ext>
            </a:extLst>
          </p:cNvPr>
          <p:cNvSpPr>
            <a:spLocks noGrp="1"/>
          </p:cNvSpPr>
          <p:nvPr>
            <p:ph type="sldNum" sz="quarter" idx="12"/>
          </p:nvPr>
        </p:nvSpPr>
        <p:spPr/>
        <p:txBody>
          <a:bodyPr/>
          <a:lstStyle>
            <a:lvl1pPr>
              <a:defRPr/>
            </a:lvl1pPr>
          </a:lstStyle>
          <a:p>
            <a:pPr>
              <a:defRPr/>
            </a:pPr>
            <a:fld id="{CDB51A41-F474-4B17-B8F8-7A2610C9CD07}" type="slidenum">
              <a:rPr lang="en-GB" altLang="en-US"/>
              <a:pPr>
                <a:defRPr/>
              </a:pPr>
              <a:t>‹#›</a:t>
            </a:fld>
            <a:endParaRPr lang="en-GB" altLang="en-US"/>
          </a:p>
        </p:txBody>
      </p:sp>
    </p:spTree>
    <p:extLst>
      <p:ext uri="{BB962C8B-B14F-4D97-AF65-F5344CB8AC3E}">
        <p14:creationId xmlns:p14="http://schemas.microsoft.com/office/powerpoint/2010/main" val="115285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5094"/>
            </a:gs>
            <a:gs pos="100000">
              <a:srgbClr val="4591B7"/>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F26805-86F1-46D3-8EAB-3FA67FAFA7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966E310-0F68-4BC2-8F21-F139A896822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8B9B043-A7D2-4811-AB61-1C9231ED23B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DDDF88-FE8D-4FB7-B859-C9BD5C0CB3B0}" type="datetimeFigureOut">
              <a:rPr lang="en-US"/>
              <a:pPr>
                <a:defRPr/>
              </a:pPr>
              <a:t>3/13/25</a:t>
            </a:fld>
            <a:endParaRPr lang="en-GB"/>
          </a:p>
        </p:txBody>
      </p:sp>
      <p:sp>
        <p:nvSpPr>
          <p:cNvPr id="5" name="Footer Placeholder 4">
            <a:extLst>
              <a:ext uri="{FF2B5EF4-FFF2-40B4-BE49-F238E27FC236}">
                <a16:creationId xmlns:a16="http://schemas.microsoft.com/office/drawing/2014/main" id="{A0802D20-989F-4C52-9B3E-3CE14FEC1D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D6954479-68C0-483A-B2DB-F056E59E46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8F638960-3405-4B97-8A79-6DD893299AB1}"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G88rhg1W4xw?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gcz8Pu2Yf1Q?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307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iving Hope banner">
            <a:extLst>
              <a:ext uri="{FF2B5EF4-FFF2-40B4-BE49-F238E27FC236}">
                <a16:creationId xmlns:a16="http://schemas.microsoft.com/office/drawing/2014/main" id="{65FC1EC5-D82C-8F7C-260F-907E37B457C7}"/>
              </a:ext>
            </a:extLst>
          </p:cNvPr>
          <p:cNvPicPr>
            <a:picLocks noChangeAspect="1"/>
          </p:cNvPicPr>
          <p:nvPr/>
        </p:nvPicPr>
        <p:blipFill>
          <a:blip r:embed="rId3">
            <a:alphaModFix/>
            <a:extLst>
              <a:ext uri="{28A0092B-C50C-407E-A947-70E740481C1C}">
                <a14:useLocalDpi xmlns:a14="http://schemas.microsoft.com/office/drawing/2010/main" val="0"/>
              </a:ext>
            </a:extLst>
          </a:blip>
          <a:srcRect t="3799" r="3" b="3"/>
          <a:stretch/>
        </p:blipFill>
        <p:spPr bwMode="auto">
          <a:xfrm>
            <a:off x="3410952" y="-5"/>
            <a:ext cx="5733047" cy="3681406"/>
          </a:xfrm>
          <a:prstGeom prst="rect">
            <a:avLst/>
          </a:prstGeom>
          <a:noFill/>
        </p:spPr>
      </p:pic>
      <p:pic>
        <p:nvPicPr>
          <p:cNvPr id="3074" name="Picture 1034" descr="A blue and white gradient&#10;&#10;AI-generated content may be incorrect.">
            <a:extLst>
              <a:ext uri="{FF2B5EF4-FFF2-40B4-BE49-F238E27FC236}">
                <a16:creationId xmlns:a16="http://schemas.microsoft.com/office/drawing/2014/main" id="{1596D04A-4B3C-4AAA-A6D9-43AD635D8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25877"/>
          <a:stretch/>
        </p:blipFill>
        <p:spPr bwMode="auto">
          <a:xfrm>
            <a:off x="3410953" y="3681409"/>
            <a:ext cx="5733047" cy="3176595"/>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308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Text Box 1026">
            <a:extLst>
              <a:ext uri="{FF2B5EF4-FFF2-40B4-BE49-F238E27FC236}">
                <a16:creationId xmlns:a16="http://schemas.microsoft.com/office/drawing/2014/main" id="{CB14B49D-BA04-4476-9922-837857AC2FEE}"/>
              </a:ext>
            </a:extLst>
          </p:cNvPr>
          <p:cNvSpPr txBox="1">
            <a:spLocks noChangeArrowheads="1"/>
          </p:cNvSpPr>
          <p:nvPr/>
        </p:nvSpPr>
        <p:spPr bwMode="auto">
          <a:xfrm>
            <a:off x="628650" y="1115219"/>
            <a:ext cx="40469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US" altLang="en-US" sz="4400" kern="1200" dirty="0">
                <a:solidFill>
                  <a:schemeClr val="bg1"/>
                </a:solidFill>
                <a:latin typeface="+mj-lt"/>
                <a:ea typeface="+mj-ea"/>
                <a:cs typeface="+mj-cs"/>
              </a:rPr>
              <a:t>Third Lent Talk </a:t>
            </a:r>
            <a:r>
              <a:rPr lang="en-US" altLang="en-US" sz="4400" dirty="0">
                <a:solidFill>
                  <a:schemeClr val="bg1"/>
                </a:solidFill>
                <a:latin typeface="+mj-lt"/>
                <a:ea typeface="+mj-ea"/>
                <a:cs typeface="+mj-cs"/>
              </a:rPr>
              <a:t>20</a:t>
            </a:r>
            <a:r>
              <a:rPr lang="en-US" altLang="en-US" sz="4400" baseline="30000" dirty="0">
                <a:solidFill>
                  <a:schemeClr val="bg1"/>
                </a:solidFill>
                <a:latin typeface="+mj-lt"/>
                <a:ea typeface="+mj-ea"/>
                <a:cs typeface="+mj-cs"/>
              </a:rPr>
              <a:t>th</a:t>
            </a:r>
            <a:r>
              <a:rPr lang="en-US" altLang="en-US" sz="4400" kern="1200" dirty="0">
                <a:solidFill>
                  <a:schemeClr val="bg1"/>
                </a:solidFill>
                <a:latin typeface="+mj-lt"/>
                <a:ea typeface="+mj-ea"/>
                <a:cs typeface="+mj-cs"/>
              </a:rPr>
              <a:t> and </a:t>
            </a:r>
            <a:r>
              <a:rPr lang="en-US" altLang="en-US" sz="4400" dirty="0">
                <a:solidFill>
                  <a:schemeClr val="bg1"/>
                </a:solidFill>
                <a:latin typeface="+mj-lt"/>
                <a:ea typeface="+mj-ea"/>
                <a:cs typeface="+mj-cs"/>
              </a:rPr>
              <a:t>21</a:t>
            </a:r>
            <a:r>
              <a:rPr lang="en-US" altLang="en-US" sz="4400" baseline="30000" dirty="0">
                <a:solidFill>
                  <a:schemeClr val="bg1"/>
                </a:solidFill>
                <a:latin typeface="+mj-lt"/>
                <a:ea typeface="+mj-ea"/>
                <a:cs typeface="+mj-cs"/>
              </a:rPr>
              <a:t>st</a:t>
            </a:r>
            <a:r>
              <a:rPr lang="en-US" altLang="en-US" sz="4400" dirty="0">
                <a:solidFill>
                  <a:schemeClr val="bg1"/>
                </a:solidFill>
                <a:latin typeface="+mj-lt"/>
                <a:ea typeface="+mj-ea"/>
                <a:cs typeface="+mj-cs"/>
              </a:rPr>
              <a:t> </a:t>
            </a:r>
            <a:r>
              <a:rPr lang="en-US" altLang="en-US" sz="4400" kern="1200" dirty="0">
                <a:solidFill>
                  <a:schemeClr val="bg1"/>
                </a:solidFill>
                <a:latin typeface="+mj-lt"/>
                <a:ea typeface="+mj-ea"/>
                <a:cs typeface="+mj-cs"/>
              </a:rPr>
              <a:t> March 2025</a:t>
            </a:r>
          </a:p>
        </p:txBody>
      </p:sp>
      <p:cxnSp>
        <p:nvCxnSpPr>
          <p:cNvPr id="3084" name="Straight Connector 308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51BB-0B62-C36E-2DA6-D23D749CE7BF}"/>
              </a:ext>
            </a:extLst>
          </p:cNvPr>
          <p:cNvSpPr>
            <a:spLocks noGrp="1"/>
          </p:cNvSpPr>
          <p:nvPr>
            <p:ph type="title"/>
          </p:nvPr>
        </p:nvSpPr>
        <p:spPr/>
        <p:txBody>
          <a:bodyPr/>
          <a:lstStyle/>
          <a:p>
            <a:r>
              <a:rPr lang="en-GB" dirty="0"/>
              <a:t>Questions for Discussion</a:t>
            </a:r>
          </a:p>
        </p:txBody>
      </p:sp>
      <p:sp>
        <p:nvSpPr>
          <p:cNvPr id="3" name="Content Placeholder 2">
            <a:extLst>
              <a:ext uri="{FF2B5EF4-FFF2-40B4-BE49-F238E27FC236}">
                <a16:creationId xmlns:a16="http://schemas.microsoft.com/office/drawing/2014/main" id="{E04E5803-AA51-DCD7-DAB4-D5D8CEFC1D7B}"/>
              </a:ext>
            </a:extLst>
          </p:cNvPr>
          <p:cNvSpPr>
            <a:spLocks noGrp="1"/>
          </p:cNvSpPr>
          <p:nvPr>
            <p:ph idx="1"/>
          </p:nvPr>
        </p:nvSpPr>
        <p:spPr>
          <a:xfrm>
            <a:off x="457200" y="1248032"/>
            <a:ext cx="8229600" cy="5449330"/>
          </a:xfrm>
        </p:spPr>
        <p:txBody>
          <a:bodyPr/>
          <a:lstStyle/>
          <a:p>
            <a:r>
              <a:rPr lang="en-GB" sz="2500" dirty="0">
                <a:effectLst/>
                <a:latin typeface="Calibri" panose="020F0502020204030204" pitchFamily="34" charset="0"/>
                <a:cs typeface="Calibri" panose="020F0502020204030204" pitchFamily="34" charset="0"/>
              </a:rPr>
              <a:t>What struck you from the reflections you read over the past week?  Did you try any of the challenges from the resources? If you did, is there anything you noticed?</a:t>
            </a:r>
          </a:p>
          <a:p>
            <a:r>
              <a:rPr lang="en-GB" sz="2500" dirty="0">
                <a:latin typeface="Calibri" panose="020F0502020204030204" pitchFamily="34" charset="0"/>
                <a:cs typeface="Calibri" panose="020F0502020204030204" pitchFamily="34" charset="0"/>
              </a:rPr>
              <a:t>What are your initial thoughts about what you heard in the small reflection on togetherness from the video?</a:t>
            </a:r>
            <a:endParaRPr lang="en-GB" sz="2500" dirty="0">
              <a:effectLst/>
              <a:latin typeface="Calibri" panose="020F0502020204030204" pitchFamily="34" charset="0"/>
              <a:cs typeface="Calibri" panose="020F0502020204030204" pitchFamily="34" charset="0"/>
            </a:endParaRPr>
          </a:p>
          <a:p>
            <a:r>
              <a:rPr lang="en-GB" sz="2500" dirty="0"/>
              <a:t>How does being in community bring you hope and help you to be a person of hope?</a:t>
            </a:r>
          </a:p>
          <a:p>
            <a:r>
              <a:rPr lang="en-GB" sz="2500" dirty="0"/>
              <a:t>In what ways does the Lay Community or the Benedictine tradition help in this regard?</a:t>
            </a:r>
          </a:p>
          <a:p>
            <a:r>
              <a:rPr lang="en-GB" sz="2500" dirty="0"/>
              <a:t>Do you sense that God is inviting you to be less you and more we?  What might this look like?</a:t>
            </a:r>
          </a:p>
          <a:p>
            <a:endParaRPr lang="en-GB" dirty="0"/>
          </a:p>
          <a:p>
            <a:endParaRPr lang="en-GB" dirty="0"/>
          </a:p>
        </p:txBody>
      </p:sp>
    </p:spTree>
    <p:extLst>
      <p:ext uri="{BB962C8B-B14F-4D97-AF65-F5344CB8AC3E}">
        <p14:creationId xmlns:p14="http://schemas.microsoft.com/office/powerpoint/2010/main" val="313121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descr="Bring Forth the Kingdom">
            <a:hlinkClick r:id="" action="ppaction://media"/>
            <a:extLst>
              <a:ext uri="{FF2B5EF4-FFF2-40B4-BE49-F238E27FC236}">
                <a16:creationId xmlns:a16="http://schemas.microsoft.com/office/drawing/2014/main" id="{F25FC10F-A964-9010-61A9-99AB5A05E60F}"/>
              </a:ext>
            </a:extLst>
          </p:cNvPr>
          <p:cNvPicPr>
            <a:picLocks noRot="1" noChangeAspect="1"/>
          </p:cNvPicPr>
          <p:nvPr>
            <a:videoFile r:link="rId1"/>
          </p:nvPr>
        </p:nvPicPr>
        <p:blipFill>
          <a:blip r:embed="rId3"/>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102520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group of lit candles&#10;&#10;AI-generated content may be incorrect.">
            <a:extLst>
              <a:ext uri="{FF2B5EF4-FFF2-40B4-BE49-F238E27FC236}">
                <a16:creationId xmlns:a16="http://schemas.microsoft.com/office/drawing/2014/main" id="{CC271CF3-A939-1F78-D330-C2642F239F75}"/>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10211" r="23456" b="-1"/>
          <a:stretch/>
        </p:blipFill>
        <p:spPr>
          <a:xfrm>
            <a:off x="20" y="-1"/>
            <a:ext cx="9143980" cy="6857990"/>
          </a:xfrm>
          <a:prstGeom prst="rect">
            <a:avLst/>
          </a:prstGeom>
        </p:spPr>
      </p:pic>
      <p:sp>
        <p:nvSpPr>
          <p:cNvPr id="2" name="Title 1">
            <a:extLst>
              <a:ext uri="{FF2B5EF4-FFF2-40B4-BE49-F238E27FC236}">
                <a16:creationId xmlns:a16="http://schemas.microsoft.com/office/drawing/2014/main" id="{6C9E8640-F850-40B1-38E4-79A18C9D5441}"/>
              </a:ext>
            </a:extLst>
          </p:cNvPr>
          <p:cNvSpPr>
            <a:spLocks noGrp="1"/>
          </p:cNvSpPr>
          <p:nvPr>
            <p:ph type="title"/>
          </p:nvPr>
        </p:nvSpPr>
        <p:spPr>
          <a:xfrm>
            <a:off x="628649" y="1671570"/>
            <a:ext cx="3866446" cy="4072044"/>
          </a:xfrm>
        </p:spPr>
        <p:txBody>
          <a:bodyPr anchor="t">
            <a:normAutofit/>
          </a:bodyPr>
          <a:lstStyle/>
          <a:p>
            <a:r>
              <a:rPr lang="en-GB">
                <a:solidFill>
                  <a:srgbClr val="FFFFFF"/>
                </a:solidFill>
              </a:rPr>
              <a:t>Silent Prayer</a:t>
            </a:r>
          </a:p>
        </p:txBody>
      </p:sp>
      <p:sp>
        <p:nvSpPr>
          <p:cNvPr id="3" name="Content Placeholder 2">
            <a:extLst>
              <a:ext uri="{FF2B5EF4-FFF2-40B4-BE49-F238E27FC236}">
                <a16:creationId xmlns:a16="http://schemas.microsoft.com/office/drawing/2014/main" id="{3E5E8F88-295B-87E8-8CC1-531B1716E9C9}"/>
              </a:ext>
            </a:extLst>
          </p:cNvPr>
          <p:cNvSpPr>
            <a:spLocks noGrp="1"/>
          </p:cNvSpPr>
          <p:nvPr>
            <p:ph idx="1"/>
          </p:nvPr>
        </p:nvSpPr>
        <p:spPr>
          <a:xfrm>
            <a:off x="4639489" y="1671566"/>
            <a:ext cx="3878146" cy="4072043"/>
          </a:xfrm>
        </p:spPr>
        <p:txBody>
          <a:bodyPr>
            <a:normAutofit/>
          </a:bodyPr>
          <a:lstStyle/>
          <a:p>
            <a:endParaRPr lang="en-GB" sz="1700" dirty="0">
              <a:solidFill>
                <a:srgbClr val="FFFFFF"/>
              </a:solidFill>
            </a:endParaRPr>
          </a:p>
          <a:p>
            <a:endParaRPr lang="en-GB" sz="1700" dirty="0">
              <a:solidFill>
                <a:srgbClr val="FFFFFF"/>
              </a:solidFill>
            </a:endParaRPr>
          </a:p>
          <a:p>
            <a:pPr marL="0" indent="0">
              <a:buNone/>
            </a:pPr>
            <a:r>
              <a:rPr lang="en-GB" sz="1700" dirty="0">
                <a:solidFill>
                  <a:srgbClr val="FFFFFF"/>
                </a:solidFill>
              </a:rPr>
              <a:t>A space where we can briefly drop into the silence the name of any people, situations, or places where God’s hope, God’s Yes, is needed at this time</a:t>
            </a:r>
          </a:p>
          <a:p>
            <a:endParaRPr lang="en-GB" sz="1700" dirty="0">
              <a:solidFill>
                <a:srgbClr val="FFFFFF"/>
              </a:solidFill>
            </a:endParaRPr>
          </a:p>
          <a:p>
            <a:pPr marL="0" indent="0">
              <a:buNone/>
            </a:pPr>
            <a:r>
              <a:rPr lang="en-GB" sz="1700" dirty="0">
                <a:solidFill>
                  <a:srgbClr val="FFFFFF"/>
                </a:solidFill>
              </a:rPr>
              <a:t>Please un-mute to share your word or phrase aloud.</a:t>
            </a:r>
          </a:p>
          <a:p>
            <a:pPr marL="0" indent="0">
              <a:buNone/>
            </a:pPr>
            <a:r>
              <a:rPr lang="en-GB" sz="1700" dirty="0">
                <a:solidFill>
                  <a:srgbClr val="FFFFFF"/>
                </a:solidFill>
              </a:rPr>
              <a:t>Be mindful this is a public place, and only share others’ personal information if you have their consent to do so in a public setting.</a:t>
            </a:r>
          </a:p>
          <a:p>
            <a:endParaRPr lang="en-GB" sz="1700" dirty="0">
              <a:solidFill>
                <a:srgbClr val="FFFFFF"/>
              </a:solidFill>
            </a:endParaRPr>
          </a:p>
        </p:txBody>
      </p:sp>
    </p:spTree>
    <p:extLst>
      <p:ext uri="{BB962C8B-B14F-4D97-AF65-F5344CB8AC3E}">
        <p14:creationId xmlns:p14="http://schemas.microsoft.com/office/powerpoint/2010/main" val="342420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ree with yellow flowers&#10;&#10;AI-generated content may be incorrect.">
            <a:extLst>
              <a:ext uri="{FF2B5EF4-FFF2-40B4-BE49-F238E27FC236}">
                <a16:creationId xmlns:a16="http://schemas.microsoft.com/office/drawing/2014/main" id="{2B2E7926-116A-909D-122F-0879841029BA}"/>
              </a:ext>
            </a:extLst>
          </p:cNvPr>
          <p:cNvPicPr>
            <a:picLocks noChangeAspect="1"/>
          </p:cNvPicPr>
          <p:nvPr/>
        </p:nvPicPr>
        <p:blipFill>
          <a:blip r:embed="rId2">
            <a:extLst>
              <a:ext uri="{28A0092B-C50C-407E-A947-70E740481C1C}">
                <a14:useLocalDpi xmlns:a14="http://schemas.microsoft.com/office/drawing/2010/main" val="0"/>
              </a:ext>
            </a:extLst>
          </a:blip>
          <a:srcRect l="3533" r="17156"/>
          <a:stretch/>
        </p:blipFill>
        <p:spPr>
          <a:xfrm rot="10800000">
            <a:off x="1891767" y="10"/>
            <a:ext cx="7252231"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296C3-BC79-6D3D-35D9-51B9F6CF165A}"/>
              </a:ext>
            </a:extLst>
          </p:cNvPr>
          <p:cNvSpPr>
            <a:spLocks noGrp="1"/>
          </p:cNvSpPr>
          <p:nvPr>
            <p:ph type="title"/>
          </p:nvPr>
        </p:nvSpPr>
        <p:spPr>
          <a:xfrm>
            <a:off x="628650" y="365125"/>
            <a:ext cx="2866641" cy="1899912"/>
          </a:xfrm>
        </p:spPr>
        <p:txBody>
          <a:bodyPr>
            <a:normAutofit/>
          </a:bodyPr>
          <a:lstStyle/>
          <a:p>
            <a:r>
              <a:rPr lang="en-GB" sz="3500"/>
              <a:t>Closing Prayer</a:t>
            </a:r>
          </a:p>
        </p:txBody>
      </p:sp>
      <p:sp>
        <p:nvSpPr>
          <p:cNvPr id="3" name="Content Placeholder 2">
            <a:extLst>
              <a:ext uri="{FF2B5EF4-FFF2-40B4-BE49-F238E27FC236}">
                <a16:creationId xmlns:a16="http://schemas.microsoft.com/office/drawing/2014/main" id="{D666FC7F-3F25-3270-97EE-A154D371EF77}"/>
              </a:ext>
            </a:extLst>
          </p:cNvPr>
          <p:cNvSpPr>
            <a:spLocks noGrp="1"/>
          </p:cNvSpPr>
          <p:nvPr>
            <p:ph idx="1"/>
          </p:nvPr>
        </p:nvSpPr>
        <p:spPr>
          <a:xfrm>
            <a:off x="628650" y="2434201"/>
            <a:ext cx="2866641" cy="3742762"/>
          </a:xfrm>
        </p:spPr>
        <p:txBody>
          <a:bodyPr>
            <a:normAutofit/>
          </a:bodyPr>
          <a:lstStyle/>
          <a:p>
            <a:pPr marL="0" indent="0">
              <a:buNone/>
            </a:pPr>
            <a:r>
              <a:rPr lang="en-GB" sz="2400" dirty="0"/>
              <a:t>May the grace of our Lord Jesus Christ, and the love of God, and the fellowship of the Holy Spirit be with us all, now and evermore. Amen.</a:t>
            </a:r>
          </a:p>
          <a:p>
            <a:endParaRPr lang="en-GB" sz="1700" dirty="0"/>
          </a:p>
          <a:p>
            <a:endParaRPr lang="en-GB" sz="1700" dirty="0"/>
          </a:p>
          <a:p>
            <a:endParaRPr lang="en-GB" sz="1700" dirty="0"/>
          </a:p>
        </p:txBody>
      </p:sp>
    </p:spTree>
    <p:extLst>
      <p:ext uri="{BB962C8B-B14F-4D97-AF65-F5344CB8AC3E}">
        <p14:creationId xmlns:p14="http://schemas.microsoft.com/office/powerpoint/2010/main" val="34495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7FF-5791-B13D-926A-3470C46A42FB}"/>
              </a:ext>
            </a:extLst>
          </p:cNvPr>
          <p:cNvSpPr>
            <a:spLocks noGrp="1"/>
          </p:cNvSpPr>
          <p:nvPr>
            <p:ph type="title"/>
          </p:nvPr>
        </p:nvSpPr>
        <p:spPr/>
        <p:txBody>
          <a:bodyPr/>
          <a:lstStyle/>
          <a:p>
            <a:r>
              <a:rPr lang="en-GB" dirty="0"/>
              <a:t>Living Hope</a:t>
            </a:r>
          </a:p>
        </p:txBody>
      </p:sp>
      <p:sp>
        <p:nvSpPr>
          <p:cNvPr id="3" name="Content Placeholder 2">
            <a:extLst>
              <a:ext uri="{FF2B5EF4-FFF2-40B4-BE49-F238E27FC236}">
                <a16:creationId xmlns:a16="http://schemas.microsoft.com/office/drawing/2014/main" id="{53FE2664-DA0F-0A30-8D34-445CF5483AF4}"/>
              </a:ext>
            </a:extLst>
          </p:cNvPr>
          <p:cNvSpPr>
            <a:spLocks noGrp="1"/>
          </p:cNvSpPr>
          <p:nvPr>
            <p:ph idx="1"/>
          </p:nvPr>
        </p:nvSpPr>
        <p:spPr/>
        <p:txBody>
          <a:bodyPr/>
          <a:lstStyle/>
          <a:p>
            <a:pPr marL="0" indent="0">
              <a:buNone/>
            </a:pPr>
            <a:r>
              <a:rPr lang="en-GB" dirty="0"/>
              <a:t>This Lent, in the Lay Community, we are being encouraged to put down deep roots of hope by connecting with God who is always with us.  We will be doing this in several different ways, and we will be, especially, using the resources from The Church of England’s Lent theme for 2025 ‘Living Hope’ as our guide. </a:t>
            </a:r>
          </a:p>
        </p:txBody>
      </p:sp>
    </p:spTree>
    <p:extLst>
      <p:ext uri="{BB962C8B-B14F-4D97-AF65-F5344CB8AC3E}">
        <p14:creationId xmlns:p14="http://schemas.microsoft.com/office/powerpoint/2010/main" val="114164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6FC7-0983-9466-11DB-49AA955411A1}"/>
              </a:ext>
            </a:extLst>
          </p:cNvPr>
          <p:cNvSpPr>
            <a:spLocks noGrp="1"/>
          </p:cNvSpPr>
          <p:nvPr>
            <p:ph type="title"/>
          </p:nvPr>
        </p:nvSpPr>
        <p:spPr/>
        <p:txBody>
          <a:bodyPr/>
          <a:lstStyle/>
          <a:p>
            <a:r>
              <a:rPr lang="en-GB" dirty="0"/>
              <a:t>Pope Francis </a:t>
            </a:r>
            <a:r>
              <a:rPr lang="en-GB" sz="1050" dirty="0"/>
              <a:t>https://www.cbcew.org.uk/jubilee-2025-letter-from-pope-francis</a:t>
            </a:r>
          </a:p>
        </p:txBody>
      </p:sp>
      <p:sp>
        <p:nvSpPr>
          <p:cNvPr id="3" name="Content Placeholder 2">
            <a:extLst>
              <a:ext uri="{FF2B5EF4-FFF2-40B4-BE49-F238E27FC236}">
                <a16:creationId xmlns:a16="http://schemas.microsoft.com/office/drawing/2014/main" id="{A37E0DF3-623C-528E-68EC-5A775FA38228}"/>
              </a:ext>
            </a:extLst>
          </p:cNvPr>
          <p:cNvSpPr>
            <a:spLocks noGrp="1"/>
          </p:cNvSpPr>
          <p:nvPr>
            <p:ph idx="1"/>
          </p:nvPr>
        </p:nvSpPr>
        <p:spPr/>
        <p:txBody>
          <a:bodyPr/>
          <a:lstStyle/>
          <a:p>
            <a:pPr marL="0" indent="0">
              <a:buNone/>
            </a:pPr>
            <a:r>
              <a:rPr lang="en-GB" dirty="0"/>
              <a:t>‘We must fan the flame of hope that has been given us, and help everyone to gain new strength and certainty by looking to the future with an open spirit, a trusting heart and far-sighted vision. The forthcoming Jubilee can contribute greatly to restoring a climate of hope and trust as a prelude to the renewal and rebirth that we so urgently desire; that is why I have chosen as the motto of the Jubilee, Pilgrims of Hope.’ </a:t>
            </a:r>
          </a:p>
        </p:txBody>
      </p:sp>
    </p:spTree>
    <p:extLst>
      <p:ext uri="{BB962C8B-B14F-4D97-AF65-F5344CB8AC3E}">
        <p14:creationId xmlns:p14="http://schemas.microsoft.com/office/powerpoint/2010/main" val="372967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1CCB-5537-0058-6072-BE0A6D0B75DB}"/>
              </a:ext>
            </a:extLst>
          </p:cNvPr>
          <p:cNvSpPr>
            <a:spLocks noGrp="1"/>
          </p:cNvSpPr>
          <p:nvPr>
            <p:ph type="title"/>
          </p:nvPr>
        </p:nvSpPr>
        <p:spPr/>
        <p:txBody>
          <a:bodyPr/>
          <a:lstStyle/>
          <a:p>
            <a:r>
              <a:rPr lang="en-GB" dirty="0"/>
              <a:t>Booklets for adults and children and family resources: </a:t>
            </a:r>
          </a:p>
        </p:txBody>
      </p:sp>
      <p:sp>
        <p:nvSpPr>
          <p:cNvPr id="3" name="Content Placeholder 2">
            <a:extLst>
              <a:ext uri="{FF2B5EF4-FFF2-40B4-BE49-F238E27FC236}">
                <a16:creationId xmlns:a16="http://schemas.microsoft.com/office/drawing/2014/main" id="{6E39DD1E-C124-C1FD-F2BC-150D47A94F86}"/>
              </a:ext>
            </a:extLst>
          </p:cNvPr>
          <p:cNvSpPr>
            <a:spLocks noGrp="1"/>
          </p:cNvSpPr>
          <p:nvPr>
            <p:ph idx="1"/>
          </p:nvPr>
        </p:nvSpPr>
        <p:spPr/>
        <p:txBody>
          <a:bodyPr/>
          <a:lstStyle/>
          <a:p>
            <a:r>
              <a:rPr lang="en-GB" sz="2400" dirty="0"/>
              <a:t>Living Hope reflections booklets, prayer cards for adults and families are available to order now from Church House Publishing. </a:t>
            </a:r>
          </a:p>
          <a:p>
            <a:r>
              <a:rPr lang="en-GB" sz="2400" dirty="0"/>
              <a:t>Reflections via email: Sign up to the Lent reflection emails and receive daily messages .These will offer Bible readings, short reflections and a practical challenge, as well as prayers linked to weekly themes.</a:t>
            </a:r>
          </a:p>
          <a:p>
            <a:r>
              <a:rPr lang="en-GB" sz="2400" dirty="0"/>
              <a:t>Daily reflections via Everyday Faith app: You can read and listen to daily Lent reflections from 5th March through the Everyday Faith app, the new daily devotional app from the Church of England.</a:t>
            </a:r>
            <a:endParaRPr lang="en-GB" dirty="0"/>
          </a:p>
        </p:txBody>
      </p:sp>
    </p:spTree>
    <p:extLst>
      <p:ext uri="{BB962C8B-B14F-4D97-AF65-F5344CB8AC3E}">
        <p14:creationId xmlns:p14="http://schemas.microsoft.com/office/powerpoint/2010/main" val="14605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3DC1-D08B-D061-65DE-28DCFA324AC4}"/>
              </a:ext>
            </a:extLst>
          </p:cNvPr>
          <p:cNvSpPr>
            <a:spLocks noGrp="1"/>
          </p:cNvSpPr>
          <p:nvPr>
            <p:ph type="title"/>
          </p:nvPr>
        </p:nvSpPr>
        <p:spPr/>
        <p:txBody>
          <a:bodyPr/>
          <a:lstStyle/>
          <a:p>
            <a:r>
              <a:rPr lang="en-GB" dirty="0"/>
              <a:t>Lent Group Week 3 20</a:t>
            </a:r>
            <a:r>
              <a:rPr lang="en-GB" baseline="30000" dirty="0"/>
              <a:t>th</a:t>
            </a:r>
            <a:r>
              <a:rPr lang="en-GB" dirty="0"/>
              <a:t>/21</a:t>
            </a:r>
            <a:r>
              <a:rPr lang="en-GB" baseline="30000" dirty="0"/>
              <a:t>st</a:t>
            </a:r>
            <a:r>
              <a:rPr lang="en-GB" dirty="0"/>
              <a:t>  March</a:t>
            </a:r>
          </a:p>
        </p:txBody>
      </p:sp>
      <p:sp>
        <p:nvSpPr>
          <p:cNvPr id="3" name="Content Placeholder 2">
            <a:extLst>
              <a:ext uri="{FF2B5EF4-FFF2-40B4-BE49-F238E27FC236}">
                <a16:creationId xmlns:a16="http://schemas.microsoft.com/office/drawing/2014/main" id="{568D2D35-0010-7C4F-5973-E3AE5A983816}"/>
              </a:ext>
            </a:extLst>
          </p:cNvPr>
          <p:cNvSpPr>
            <a:spLocks noGrp="1"/>
          </p:cNvSpPr>
          <p:nvPr>
            <p:ph idx="1"/>
          </p:nvPr>
        </p:nvSpPr>
        <p:spPr/>
        <p:txBody>
          <a:bodyPr/>
          <a:lstStyle/>
          <a:p>
            <a:pPr marL="0" indent="0" algn="ctr">
              <a:buNone/>
            </a:pPr>
            <a:r>
              <a:rPr lang="en-GB" b="1" dirty="0"/>
              <a:t>Together</a:t>
            </a:r>
          </a:p>
          <a:p>
            <a:pPr marL="0" indent="0">
              <a:buNone/>
            </a:pPr>
            <a:r>
              <a:rPr lang="en-GB" dirty="0">
                <a:effectLst/>
                <a:latin typeface="Helvetica" pitchFamily="2" charset="0"/>
              </a:rPr>
              <a:t>In this </a:t>
            </a:r>
            <a:r>
              <a:rPr lang="en-GB" dirty="0">
                <a:latin typeface="Helvetica" pitchFamily="2" charset="0"/>
              </a:rPr>
              <a:t>third</a:t>
            </a:r>
            <a:r>
              <a:rPr lang="en-GB" dirty="0">
                <a:effectLst/>
                <a:latin typeface="Helvetica" pitchFamily="2" charset="0"/>
              </a:rPr>
              <a:t> week of Lent, we’re going to think about how we are designed for community – to build one another up and to allow ourselves to be built up by others. In this way, God enables us to remain rooted in hope and to become a hopeful presence in our communities.</a:t>
            </a:r>
            <a:endParaRPr lang="en-GB" dirty="0"/>
          </a:p>
        </p:txBody>
      </p:sp>
    </p:spTree>
    <p:extLst>
      <p:ext uri="{BB962C8B-B14F-4D97-AF65-F5344CB8AC3E}">
        <p14:creationId xmlns:p14="http://schemas.microsoft.com/office/powerpoint/2010/main" val="195379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F629-24EB-9147-8D8B-4F79FC52DDC2}"/>
              </a:ext>
            </a:extLst>
          </p:cNvPr>
          <p:cNvSpPr>
            <a:spLocks noGrp="1"/>
          </p:cNvSpPr>
          <p:nvPr>
            <p:ph type="title"/>
          </p:nvPr>
        </p:nvSpPr>
        <p:spPr/>
        <p:txBody>
          <a:bodyPr/>
          <a:lstStyle/>
          <a:p>
            <a:r>
              <a:rPr lang="en-GB" dirty="0"/>
              <a:t>Opening Prayer</a:t>
            </a:r>
          </a:p>
        </p:txBody>
      </p:sp>
      <p:sp>
        <p:nvSpPr>
          <p:cNvPr id="3" name="Content Placeholder 2">
            <a:extLst>
              <a:ext uri="{FF2B5EF4-FFF2-40B4-BE49-F238E27FC236}">
                <a16:creationId xmlns:a16="http://schemas.microsoft.com/office/drawing/2014/main" id="{4488018E-68E5-02BC-F3AD-60710781544C}"/>
              </a:ext>
            </a:extLst>
          </p:cNvPr>
          <p:cNvSpPr>
            <a:spLocks noGrp="1"/>
          </p:cNvSpPr>
          <p:nvPr>
            <p:ph idx="1"/>
          </p:nvPr>
        </p:nvSpPr>
        <p:spPr>
          <a:xfrm>
            <a:off x="457200" y="1600200"/>
            <a:ext cx="8229600" cy="4983162"/>
          </a:xfrm>
        </p:spPr>
        <p:txBody>
          <a:bodyPr/>
          <a:lstStyle/>
          <a:p>
            <a:pPr marL="0" indent="0">
              <a:buNone/>
            </a:pPr>
            <a:r>
              <a:rPr lang="en-GB" dirty="0"/>
              <a:t>Sustainer God, as we walk together through this cross shaped life, we ask that you help us remember that we are your body in the world.  Empower us each day to be your salt and light, bringing hope and healing to fractured and broken places.  Help us to always remember that we are called to be agents of reconciling love, lights kindled by the fire of resurrection life.  Amen.</a:t>
            </a:r>
          </a:p>
        </p:txBody>
      </p:sp>
    </p:spTree>
    <p:extLst>
      <p:ext uri="{BB962C8B-B14F-4D97-AF65-F5344CB8AC3E}">
        <p14:creationId xmlns:p14="http://schemas.microsoft.com/office/powerpoint/2010/main" val="368428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1E6F-C9C8-A7AE-19B5-149FCD0816AF}"/>
              </a:ext>
            </a:extLst>
          </p:cNvPr>
          <p:cNvSpPr>
            <a:spLocks noGrp="1"/>
          </p:cNvSpPr>
          <p:nvPr>
            <p:ph type="title"/>
          </p:nvPr>
        </p:nvSpPr>
        <p:spPr/>
        <p:txBody>
          <a:bodyPr/>
          <a:lstStyle/>
          <a:p>
            <a:r>
              <a:rPr lang="en-GB" dirty="0"/>
              <a:t>Reading:  Matthew 5:13-16</a:t>
            </a:r>
          </a:p>
        </p:txBody>
      </p:sp>
      <p:sp>
        <p:nvSpPr>
          <p:cNvPr id="3" name="Content Placeholder 2">
            <a:extLst>
              <a:ext uri="{FF2B5EF4-FFF2-40B4-BE49-F238E27FC236}">
                <a16:creationId xmlns:a16="http://schemas.microsoft.com/office/drawing/2014/main" id="{C0B086AB-610E-A0FB-8EE3-CDB8B96CEB3E}"/>
              </a:ext>
            </a:extLst>
          </p:cNvPr>
          <p:cNvSpPr>
            <a:spLocks noGrp="1"/>
          </p:cNvSpPr>
          <p:nvPr>
            <p:ph idx="1"/>
          </p:nvPr>
        </p:nvSpPr>
        <p:spPr/>
        <p:txBody>
          <a:bodyPr/>
          <a:lstStyle/>
          <a:p>
            <a:pPr marL="0" indent="0">
              <a:buNone/>
            </a:pPr>
            <a:r>
              <a:rPr lang="en-GB" sz="2600" dirty="0"/>
              <a:t>‘You are the salt of the earth; but if salt has lost its taste, how can its saltiness be restored?  It is no longer good for anything, but is thrown out and trampled under foot.’</a:t>
            </a:r>
          </a:p>
          <a:p>
            <a:pPr marL="0" indent="0">
              <a:buNone/>
            </a:pPr>
            <a:r>
              <a:rPr lang="en-GB" sz="2600" dirty="0"/>
              <a:t>‘You are the light of the world. A city built on a hill cannot be hidden. No one after lighting a. lamp puts it under the bushel basket, but on the lampstand, and it gives light to all in the. house. In the same way, let your light shine before others, so that they may see your good. works and give glory to your Father in heaven.’</a:t>
            </a:r>
          </a:p>
        </p:txBody>
      </p:sp>
    </p:spTree>
    <p:extLst>
      <p:ext uri="{BB962C8B-B14F-4D97-AF65-F5344CB8AC3E}">
        <p14:creationId xmlns:p14="http://schemas.microsoft.com/office/powerpoint/2010/main" val="164204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descr="Lent 3">
            <a:hlinkClick r:id="" action="ppaction://media"/>
            <a:extLst>
              <a:ext uri="{FF2B5EF4-FFF2-40B4-BE49-F238E27FC236}">
                <a16:creationId xmlns:a16="http://schemas.microsoft.com/office/drawing/2014/main" id="{04A4072D-EE1E-27E3-2FB5-6A6FDACB021C}"/>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047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7EB1-7795-48DB-88BC-47CF29339EC4}"/>
              </a:ext>
            </a:extLst>
          </p:cNvPr>
          <p:cNvSpPr>
            <a:spLocks noGrp="1"/>
          </p:cNvSpPr>
          <p:nvPr>
            <p:ph type="title"/>
          </p:nvPr>
        </p:nvSpPr>
        <p:spPr/>
        <p:txBody>
          <a:bodyPr/>
          <a:lstStyle/>
          <a:p>
            <a:r>
              <a:rPr lang="en-US" dirty="0"/>
              <a:t>Information Slide</a:t>
            </a:r>
          </a:p>
        </p:txBody>
      </p:sp>
      <p:sp>
        <p:nvSpPr>
          <p:cNvPr id="3" name="Content Placeholder 2">
            <a:extLst>
              <a:ext uri="{FF2B5EF4-FFF2-40B4-BE49-F238E27FC236}">
                <a16:creationId xmlns:a16="http://schemas.microsoft.com/office/drawing/2014/main" id="{40F8B78A-37D3-683C-D141-A130F578EE4A}"/>
              </a:ext>
            </a:extLst>
          </p:cNvPr>
          <p:cNvSpPr>
            <a:spLocks noGrp="1"/>
          </p:cNvSpPr>
          <p:nvPr>
            <p:ph idx="1"/>
          </p:nvPr>
        </p:nvSpPr>
        <p:spPr/>
        <p:txBody>
          <a:bodyPr/>
          <a:lstStyle/>
          <a:p>
            <a:pPr marL="0" indent="0">
              <a:buNone/>
            </a:pPr>
            <a:r>
              <a:rPr lang="en-GB" sz="2200" dirty="0"/>
              <a:t>Ubuntu is an African philosophical concept emphasising our interconnectedness and mutual dependence as human beings. Often summarised as "I am because we are," it stresses that a person's humanity is bound up in their relationships with others and the community.  </a:t>
            </a:r>
          </a:p>
          <a:p>
            <a:pPr marL="0" indent="0">
              <a:buNone/>
            </a:pPr>
            <a:r>
              <a:rPr lang="en-GB" sz="2200" dirty="0"/>
              <a:t>Many African theologians and Christian leaders, including Archbishop Desmond Tutu, incorporated Ubuntu principles into their Christian theology and practice, particularly during South Africa's Truth and Reconciliation Commission. Tutu often described Ubuntu as reflecting the biblical understanding that humans are created in God's image and designed for community.</a:t>
            </a:r>
          </a:p>
          <a:p>
            <a:pPr marL="0" indent="0">
              <a:buNone/>
            </a:pPr>
            <a:endParaRPr lang="en-US" dirty="0"/>
          </a:p>
        </p:txBody>
      </p:sp>
    </p:spTree>
    <p:extLst>
      <p:ext uri="{BB962C8B-B14F-4D97-AF65-F5344CB8AC3E}">
        <p14:creationId xmlns:p14="http://schemas.microsoft.com/office/powerpoint/2010/main" val="1389610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3590</TotalTime>
  <Words>866</Words>
  <Application>Microsoft Macintosh PowerPoint</Application>
  <PresentationFormat>On-screen Show (4:3)</PresentationFormat>
  <Paragraphs>38</Paragraphs>
  <Slides>13</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Theme</vt:lpstr>
      <vt:lpstr>PowerPoint Presentation</vt:lpstr>
      <vt:lpstr>Living Hope</vt:lpstr>
      <vt:lpstr>Pope Francis https://www.cbcew.org.uk/jubilee-2025-letter-from-pope-francis</vt:lpstr>
      <vt:lpstr>Booklets for adults and children and family resources: </vt:lpstr>
      <vt:lpstr>Lent Group Week 3 20th/21st  March</vt:lpstr>
      <vt:lpstr>Opening Prayer</vt:lpstr>
      <vt:lpstr>Reading:  Matthew 5:13-16</vt:lpstr>
      <vt:lpstr>PowerPoint Presentation</vt:lpstr>
      <vt:lpstr>Information Slide</vt:lpstr>
      <vt:lpstr>Questions for Discussion</vt:lpstr>
      <vt:lpstr>PowerPoint Presentation</vt:lpstr>
      <vt:lpstr>Silent Prayer</vt:lpstr>
      <vt:lpstr>Closing Prayer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Dickon Fincham-Jacques</dc:creator>
  <cp:lastModifiedBy>Mark Kenny</cp:lastModifiedBy>
  <cp:revision>420</cp:revision>
  <dcterms:created xsi:type="dcterms:W3CDTF">2008-04-20T15:27:35Z</dcterms:created>
  <dcterms:modified xsi:type="dcterms:W3CDTF">2025-03-13T14:43:31Z</dcterms:modified>
</cp:coreProperties>
</file>